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57" r:id="rId5"/>
    <p:sldId id="258"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1D79D5B-501A-4E7F-859B-35246A0F51AD}" type="datetimeFigureOut">
              <a:rPr lang="es-ES" smtClean="0"/>
              <a:t>10/12/2010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953E6095-4167-4E8C-ACFC-345C458FC32F}"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D79D5B-501A-4E7F-859B-35246A0F51AD}" type="datetimeFigureOut">
              <a:rPr lang="es-ES" smtClean="0"/>
              <a:t>10/12/2010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3E6095-4167-4E8C-ACFC-345C458FC32F}"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ecretria\Desktop\hipolito mejia.jpg"/>
          <p:cNvPicPr>
            <a:picLocks noChangeAspect="1" noChangeArrowheads="1"/>
          </p:cNvPicPr>
          <p:nvPr/>
        </p:nvPicPr>
        <p:blipFill>
          <a:blip r:embed="rId2"/>
          <a:srcRect/>
          <a:stretch>
            <a:fillRect/>
          </a:stretch>
        </p:blipFill>
        <p:spPr bwMode="auto">
          <a:xfrm>
            <a:off x="0" y="0"/>
            <a:ext cx="9144000" cy="6785450"/>
          </a:xfrm>
          <a:prstGeom prst="rect">
            <a:avLst/>
          </a:prstGeom>
          <a:noFill/>
        </p:spPr>
      </p:pic>
      <p:sp>
        <p:nvSpPr>
          <p:cNvPr id="2" name="1 Título"/>
          <p:cNvSpPr>
            <a:spLocks noGrp="1"/>
          </p:cNvSpPr>
          <p:nvPr>
            <p:ph type="ctrTitle"/>
          </p:nvPr>
        </p:nvSpPr>
        <p:spPr>
          <a:xfrm>
            <a:off x="642910" y="1000108"/>
            <a:ext cx="7772400" cy="1470025"/>
          </a:xfrm>
        </p:spPr>
        <p:txBody>
          <a:bodyPr>
            <a:noAutofit/>
          </a:bodyPr>
          <a:lstStyle/>
          <a:p>
            <a:r>
              <a:rPr lang="es-ES" sz="8000" b="1" dirty="0" smtClean="0"/>
              <a:t>Hipòlito Mejìa</a:t>
            </a:r>
            <a:br>
              <a:rPr lang="es-ES" sz="8000" b="1" dirty="0" smtClean="0"/>
            </a:br>
            <a:r>
              <a:rPr lang="es-ES" sz="8000" b="1" dirty="0" smtClean="0"/>
              <a:t>Presidente </a:t>
            </a:r>
            <a:endParaRPr lang="es-ES" sz="8000" b="1" dirty="0"/>
          </a:p>
        </p:txBody>
      </p:sp>
      <p:sp>
        <p:nvSpPr>
          <p:cNvPr id="3" name="2 Subtítulo"/>
          <p:cNvSpPr>
            <a:spLocks noGrp="1"/>
          </p:cNvSpPr>
          <p:nvPr>
            <p:ph type="subTitle" idx="1"/>
          </p:nvPr>
        </p:nvSpPr>
        <p:spPr>
          <a:xfrm>
            <a:off x="1285852" y="3571876"/>
            <a:ext cx="6400800" cy="1752600"/>
          </a:xfrm>
        </p:spPr>
        <p:txBody>
          <a:bodyPr>
            <a:normAutofit/>
          </a:bodyPr>
          <a:lstStyle/>
          <a:p>
            <a:r>
              <a:rPr lang="es-ES" sz="4800" b="1" dirty="0" smtClean="0"/>
              <a:t>Las elecciones del</a:t>
            </a:r>
          </a:p>
          <a:p>
            <a:r>
              <a:rPr lang="es-ES" sz="4800" b="1" dirty="0" smtClean="0"/>
              <a:t>2000</a:t>
            </a:r>
            <a:endParaRPr lang="es-ES" sz="4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latin typeface="Algerian" pitchFamily="82" charset="0"/>
              </a:rPr>
              <a:t>presentacion</a:t>
            </a:r>
            <a:endParaRPr lang="es-ES" dirty="0">
              <a:latin typeface="Algerian" pitchFamily="82" charset="0"/>
            </a:endParaRPr>
          </a:p>
        </p:txBody>
      </p:sp>
      <p:sp>
        <p:nvSpPr>
          <p:cNvPr id="3" name="2 Marcador de contenido"/>
          <p:cNvSpPr>
            <a:spLocks noGrp="1"/>
          </p:cNvSpPr>
          <p:nvPr>
            <p:ph idx="1"/>
          </p:nvPr>
        </p:nvSpPr>
        <p:spPr>
          <a:xfrm>
            <a:off x="428596" y="1571612"/>
            <a:ext cx="8229600" cy="4525963"/>
          </a:xfrm>
        </p:spPr>
        <p:txBody>
          <a:bodyPr>
            <a:normAutofit fontScale="70000" lnSpcReduction="20000"/>
          </a:bodyPr>
          <a:lstStyle/>
          <a:p>
            <a:pPr algn="ctr">
              <a:buNone/>
            </a:pPr>
            <a:r>
              <a:rPr lang="es-ES" dirty="0" smtClean="0"/>
              <a:t>        </a:t>
            </a:r>
            <a:r>
              <a:rPr lang="es-ES" sz="3800" dirty="0" smtClean="0">
                <a:latin typeface="Algerian" pitchFamily="82" charset="0"/>
              </a:rPr>
              <a:t>Centro de estudio</a:t>
            </a:r>
            <a:r>
              <a:rPr lang="es-ES" dirty="0" smtClean="0"/>
              <a:t>:</a:t>
            </a:r>
          </a:p>
          <a:p>
            <a:pPr algn="ctr">
              <a:buNone/>
            </a:pPr>
            <a:r>
              <a:rPr lang="es-ES" dirty="0" smtClean="0"/>
              <a:t>          Liceo Francisco del Rosario Sanchez </a:t>
            </a:r>
          </a:p>
          <a:p>
            <a:pPr algn="ctr">
              <a:buNone/>
            </a:pPr>
            <a:r>
              <a:rPr lang="es-ES" dirty="0"/>
              <a:t> </a:t>
            </a:r>
            <a:r>
              <a:rPr lang="es-ES" dirty="0" smtClean="0"/>
              <a:t>  </a:t>
            </a:r>
            <a:r>
              <a:rPr lang="es-ES" sz="4100" dirty="0" smtClean="0">
                <a:latin typeface="Algerian" pitchFamily="82" charset="0"/>
              </a:rPr>
              <a:t>integrantes del grupo:</a:t>
            </a:r>
          </a:p>
          <a:p>
            <a:pPr algn="ctr">
              <a:buNone/>
            </a:pPr>
            <a:r>
              <a:rPr lang="es-ES" sz="2400" dirty="0" smtClean="0"/>
              <a:t>  Flor Sánchez # 6 </a:t>
            </a:r>
          </a:p>
          <a:p>
            <a:pPr algn="ctr">
              <a:buNone/>
            </a:pPr>
            <a:r>
              <a:rPr lang="es-ES" sz="2400" dirty="0" smtClean="0"/>
              <a:t>          Masiel Pimentel # 23</a:t>
            </a:r>
          </a:p>
          <a:p>
            <a:pPr algn="ctr">
              <a:buNone/>
            </a:pPr>
            <a:r>
              <a:rPr lang="es-ES" sz="2400" dirty="0"/>
              <a:t> </a:t>
            </a:r>
            <a:r>
              <a:rPr lang="es-ES" sz="2400" dirty="0" smtClean="0"/>
              <a:t>    Stephany Alvarez #2</a:t>
            </a:r>
          </a:p>
          <a:p>
            <a:pPr algn="ctr">
              <a:buNone/>
            </a:pPr>
            <a:r>
              <a:rPr lang="es-ES" sz="2400" dirty="0" smtClean="0"/>
              <a:t>         Stephany Reynoso# 26</a:t>
            </a:r>
          </a:p>
          <a:p>
            <a:pPr>
              <a:buNone/>
            </a:pPr>
            <a:r>
              <a:rPr lang="es-ES" dirty="0" smtClean="0"/>
              <a:t> </a:t>
            </a:r>
          </a:p>
          <a:p>
            <a:pPr>
              <a:buNone/>
            </a:pPr>
            <a:r>
              <a:rPr lang="es-ES" sz="4100" dirty="0" smtClean="0">
                <a:latin typeface="Algerian" pitchFamily="82" charset="0"/>
              </a:rPr>
              <a:t>                                      Curso</a:t>
            </a:r>
          </a:p>
          <a:p>
            <a:pPr>
              <a:buNone/>
            </a:pPr>
            <a:r>
              <a:rPr lang="es-ES" dirty="0"/>
              <a:t> </a:t>
            </a:r>
            <a:r>
              <a:rPr lang="es-ES" dirty="0" smtClean="0"/>
              <a:t>                                                4to  A matutino</a:t>
            </a:r>
          </a:p>
          <a:p>
            <a:pPr>
              <a:buNone/>
            </a:pPr>
            <a:r>
              <a:rPr lang="es-ES" dirty="0"/>
              <a:t> </a:t>
            </a:r>
            <a:r>
              <a:rPr lang="es-ES" dirty="0" smtClean="0"/>
              <a:t>                                           </a:t>
            </a:r>
            <a:r>
              <a:rPr lang="es-ES" sz="4600" dirty="0" smtClean="0">
                <a:latin typeface="Algerian" pitchFamily="82" charset="0"/>
              </a:rPr>
              <a:t>Profesora </a:t>
            </a:r>
          </a:p>
          <a:p>
            <a:pPr>
              <a:buNone/>
            </a:pPr>
            <a:r>
              <a:rPr lang="es-ES" dirty="0"/>
              <a:t> </a:t>
            </a:r>
            <a:r>
              <a:rPr lang="es-ES" dirty="0" smtClean="0"/>
              <a:t>                                                 Alba Castillo</a:t>
            </a:r>
            <a:endParaRPr lang="es-E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Apredisaje esperado</a:t>
            </a:r>
            <a:endParaRPr lang="es-ES" dirty="0"/>
          </a:p>
        </p:txBody>
      </p:sp>
      <p:sp>
        <p:nvSpPr>
          <p:cNvPr id="3" name="2 Marcador de contenido"/>
          <p:cNvSpPr>
            <a:spLocks noGrp="1"/>
          </p:cNvSpPr>
          <p:nvPr>
            <p:ph idx="1"/>
          </p:nvPr>
        </p:nvSpPr>
        <p:spPr/>
        <p:txBody>
          <a:bodyPr/>
          <a:lstStyle/>
          <a:p>
            <a:r>
              <a:rPr lang="es-ES" dirty="0" smtClean="0"/>
              <a:t>Como podemos ver en el gobierno de Leonel Fernadez cuando llegò a la presidencia propuso al congreso la aprobacion de varias medidas las cuales no fueron aprobadas pero podemos ver en  el gobierno de Hipòlito Mejìa que fueron aprobadas las mismas medidas que propuso Leonel Fernandez anteriormente. </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ES" dirty="0" smtClean="0"/>
              <a:t>Las elecciones  del 2000</a:t>
            </a:r>
            <a:endParaRPr lang="es-ES" dirty="0"/>
          </a:p>
        </p:txBody>
      </p:sp>
      <p:sp>
        <p:nvSpPr>
          <p:cNvPr id="5" name="4 Marcador de contenido"/>
          <p:cNvSpPr>
            <a:spLocks noGrp="1"/>
          </p:cNvSpPr>
          <p:nvPr>
            <p:ph idx="1"/>
          </p:nvPr>
        </p:nvSpPr>
        <p:spPr/>
        <p:txBody>
          <a:bodyPr/>
          <a:lstStyle/>
          <a:p>
            <a:pPr>
              <a:buNone/>
            </a:pPr>
            <a:r>
              <a:rPr lang="es-ES" dirty="0" smtClean="0"/>
              <a:t>Medidas economicas y social</a:t>
            </a:r>
          </a:p>
          <a:p>
            <a:pPr>
              <a:buNone/>
            </a:pPr>
            <a:r>
              <a:rPr lang="es-ES" sz="1600" dirty="0" smtClean="0"/>
              <a:t>La plitica economica aplicada por el gobierno de</a:t>
            </a:r>
          </a:p>
          <a:p>
            <a:pPr>
              <a:buNone/>
            </a:pPr>
            <a:r>
              <a:rPr lang="es-ES" sz="1600" dirty="0" smtClean="0"/>
              <a:t> Hipolito Mejia, no se diferenciaba mucho del PLD, pues se propuso realizar una reforma tributaria y fiscal, lo que fue fasil pues el partido blanco tenia la mayoria en el congreso y los lejisladores refoumistas lo apollaban</a:t>
            </a:r>
          </a:p>
          <a:p>
            <a:pPr>
              <a:buNone/>
            </a:pPr>
            <a:endParaRPr lang="es-ES" sz="1600" dirty="0"/>
          </a:p>
          <a:p>
            <a:pPr>
              <a:buNone/>
            </a:pPr>
            <a:endParaRPr lang="es-ES" sz="1600" dirty="0" smtClean="0"/>
          </a:p>
          <a:p>
            <a:pPr>
              <a:buNone/>
            </a:pPr>
            <a:r>
              <a:rPr lang="es-ES" dirty="0" smtClean="0"/>
              <a:t>Nuevas Secretarias </a:t>
            </a:r>
          </a:p>
          <a:p>
            <a:pPr>
              <a:buNone/>
            </a:pPr>
            <a:r>
              <a:rPr lang="es-ES" sz="1600" dirty="0" smtClean="0"/>
              <a:t>Fueron creadas las secretarias de medio ambiente y recursus naturales, responsables de coordinar las politicas de proteccion al medio ambiente y los recusos naturales. Igualmente la secretaria de cultura para conducir la politica cultural del pais y la secretaria de la juventud para conducir programas y pliticas dirijidos hacia la juventud.</a:t>
            </a:r>
          </a:p>
          <a:p>
            <a:pPr>
              <a:buNone/>
            </a:pPr>
            <a:endParaRPr lang="es-ES" sz="1600" dirty="0" smtClean="0"/>
          </a:p>
        </p:txBody>
      </p:sp>
      <p:sp>
        <p:nvSpPr>
          <p:cNvPr id="6" name="5 Marcador de texto"/>
          <p:cNvSpPr>
            <a:spLocks noGrp="1"/>
          </p:cNvSpPr>
          <p:nvPr>
            <p:ph type="body" sz="half" idx="2"/>
          </p:nvPr>
        </p:nvSpPr>
        <p:spPr/>
        <p:txBody>
          <a:bodyPr/>
          <a:lstStyle/>
          <a:p>
            <a:r>
              <a:rPr lang="es-ES" dirty="0" smtClean="0"/>
              <a:t>El partido revolusionario dominicano presiento como pandidatura a la presidesia y vic-presidesnsia en las elecciones del 2000 a Hipolito Mejia y milagros ortis bocsh respectiba mente el pld fueron Dnilo Medina Amilcar Romeroy por el prsc Juaquin Balaguer y Maribel gasso.</a:t>
            </a:r>
          </a:p>
          <a:p>
            <a:endParaRPr lang="es-ES" dirty="0"/>
          </a:p>
          <a:p>
            <a:r>
              <a:rPr lang="es-ES" dirty="0" smtClean="0"/>
              <a:t>La  canpaña electural se fundamento en los enfrentamientos entre el pld y el prd pus los reformistas  tenian pocas posibilidades de obtener una posision inportante en la contienda electoral. </a:t>
            </a:r>
          </a:p>
          <a:p>
            <a:endParaRPr lang="es-ES" dirty="0"/>
          </a:p>
          <a:p>
            <a:r>
              <a:rPr lang="es-ES" dirty="0" smtClean="0"/>
              <a:t>Los resultaos de las elecciones realisadaz el 16 de mayo del 2000 fueron los siguientes fueron los siguientes: PRD 1,432.548 votos; PLD 785,526 votos y el PRSC 753,349 votos.</a:t>
            </a:r>
          </a:p>
          <a:p>
            <a:endParaRPr lang="es-ES" dirty="0"/>
          </a:p>
          <a:p>
            <a:endParaRPr lang="es-E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Título"/>
          <p:cNvSpPr>
            <a:spLocks noGrp="1"/>
          </p:cNvSpPr>
          <p:nvPr>
            <p:ph type="title"/>
          </p:nvPr>
        </p:nvSpPr>
        <p:spPr/>
        <p:txBody>
          <a:bodyPr/>
          <a:lstStyle/>
          <a:p>
            <a:r>
              <a:rPr lang="es-ES" b="1" i="1" dirty="0" smtClean="0"/>
              <a:t>Protestas sociales </a:t>
            </a:r>
            <a:endParaRPr lang="es-ES" b="1" i="1" dirty="0"/>
          </a:p>
        </p:txBody>
      </p:sp>
      <p:sp>
        <p:nvSpPr>
          <p:cNvPr id="9" name="8 Marcador de contenido"/>
          <p:cNvSpPr>
            <a:spLocks noGrp="1"/>
          </p:cNvSpPr>
          <p:nvPr>
            <p:ph idx="1"/>
          </p:nvPr>
        </p:nvSpPr>
        <p:spPr>
          <a:xfrm>
            <a:off x="457200" y="1600201"/>
            <a:ext cx="8229600" cy="2328865"/>
          </a:xfrm>
        </p:spPr>
        <p:txBody>
          <a:bodyPr>
            <a:normAutofit/>
          </a:bodyPr>
          <a:lstStyle/>
          <a:p>
            <a:r>
              <a:rPr lang="es-ES" sz="2000" b="1" dirty="0" smtClean="0"/>
              <a:t>En diferentes fechas y durante los cuatros años de gobierno del PRD se produjeron protestas sociales, demandando que el gobierno cambiara su politica economica. El 11 de noviembre del 2003 el pueblo apoyo masibamente el llamado ahuelga que isieran diversas organisasiones sindicales, populares y choferiles para paralizar el pais de forma  tal  que el gobierno inisiara un cambio en su politica economica. </a:t>
            </a:r>
          </a:p>
          <a:p>
            <a:endParaRPr lang="es-ES" sz="16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390</Words>
  <Application>Microsoft Office PowerPoint</Application>
  <PresentationFormat>Presentación en pantalla (4:3)</PresentationFormat>
  <Paragraphs>33</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Tema de Office</vt:lpstr>
      <vt:lpstr>Hipòlito Mejìa Presidente </vt:lpstr>
      <vt:lpstr>presentacion</vt:lpstr>
      <vt:lpstr>Apredisaje esperado</vt:lpstr>
      <vt:lpstr>Las elecciones  del 2000</vt:lpstr>
      <vt:lpstr>Protestas sociales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Hipolito Mejia Precidente</dc:title>
  <dc:creator>Secretria</dc:creator>
  <cp:lastModifiedBy>Secretria</cp:lastModifiedBy>
  <cp:revision>6</cp:revision>
  <dcterms:created xsi:type="dcterms:W3CDTF">2010-12-10T20:22:53Z</dcterms:created>
  <dcterms:modified xsi:type="dcterms:W3CDTF">2010-12-10T21:19:44Z</dcterms:modified>
</cp:coreProperties>
</file>